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8" r:id="rId3"/>
    <p:sldId id="257" r:id="rId4"/>
    <p:sldId id="259" r:id="rId5"/>
    <p:sldId id="260" r:id="rId6"/>
    <p:sldId id="261" r:id="rId7"/>
  </p:sldIdLst>
  <p:sldSz cx="12192000" cy="6858000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.F. Grootjans" userId="be4f1fb349e98140" providerId="LiveId" clId="{92E23F14-AE6C-46FF-A1BC-660A2BF84CC3}"/>
    <pc:docChg chg="undo custSel addSld delSld modSld delMainMaster">
      <pc:chgData name="H.F. Grootjans" userId="be4f1fb349e98140" providerId="LiveId" clId="{92E23F14-AE6C-46FF-A1BC-660A2BF84CC3}" dt="2023-11-15T08:11:30.572" v="2993"/>
      <pc:docMkLst>
        <pc:docMk/>
      </pc:docMkLst>
      <pc:sldChg chg="del">
        <pc:chgData name="H.F. Grootjans" userId="be4f1fb349e98140" providerId="LiveId" clId="{92E23F14-AE6C-46FF-A1BC-660A2BF84CC3}" dt="2023-11-13T08:39:13.872" v="4" actId="47"/>
        <pc:sldMkLst>
          <pc:docMk/>
          <pc:sldMk cId="3525948561" sldId="256"/>
        </pc:sldMkLst>
      </pc:sldChg>
      <pc:sldChg chg="addSp delSp modSp new del mod chgLayout">
        <pc:chgData name="H.F. Grootjans" userId="be4f1fb349e98140" providerId="LiveId" clId="{92E23F14-AE6C-46FF-A1BC-660A2BF84CC3}" dt="2023-11-13T08:39:12.562" v="3" actId="47"/>
        <pc:sldMkLst>
          <pc:docMk/>
          <pc:sldMk cId="1819681138" sldId="257"/>
        </pc:sldMkLst>
        <pc:spChg chg="del">
          <ac:chgData name="H.F. Grootjans" userId="be4f1fb349e98140" providerId="LiveId" clId="{92E23F14-AE6C-46FF-A1BC-660A2BF84CC3}" dt="2023-11-13T08:38:52.201" v="1" actId="700"/>
          <ac:spMkLst>
            <pc:docMk/>
            <pc:sldMk cId="1819681138" sldId="257"/>
            <ac:spMk id="2" creationId="{7B52E9D4-7FE1-ECF5-DB74-E4F6A3104195}"/>
          </ac:spMkLst>
        </pc:spChg>
        <pc:spChg chg="del">
          <ac:chgData name="H.F. Grootjans" userId="be4f1fb349e98140" providerId="LiveId" clId="{92E23F14-AE6C-46FF-A1BC-660A2BF84CC3}" dt="2023-11-13T08:38:52.201" v="1" actId="700"/>
          <ac:spMkLst>
            <pc:docMk/>
            <pc:sldMk cId="1819681138" sldId="257"/>
            <ac:spMk id="3" creationId="{AA2C7FB2-06E9-B6E0-4326-4EEBCFD05D22}"/>
          </ac:spMkLst>
        </pc:spChg>
        <pc:spChg chg="add mod ord">
          <ac:chgData name="H.F. Grootjans" userId="be4f1fb349e98140" providerId="LiveId" clId="{92E23F14-AE6C-46FF-A1BC-660A2BF84CC3}" dt="2023-11-13T08:38:52.201" v="1" actId="700"/>
          <ac:spMkLst>
            <pc:docMk/>
            <pc:sldMk cId="1819681138" sldId="257"/>
            <ac:spMk id="4" creationId="{DBF8FB24-DA66-0037-324D-1F26C5C95879}"/>
          </ac:spMkLst>
        </pc:spChg>
        <pc:spChg chg="add mod ord">
          <ac:chgData name="H.F. Grootjans" userId="be4f1fb349e98140" providerId="LiveId" clId="{92E23F14-AE6C-46FF-A1BC-660A2BF84CC3}" dt="2023-11-13T08:38:52.201" v="1" actId="700"/>
          <ac:spMkLst>
            <pc:docMk/>
            <pc:sldMk cId="1819681138" sldId="257"/>
            <ac:spMk id="5" creationId="{8948804D-1523-3CE6-04E4-955A2CEB94A4}"/>
          </ac:spMkLst>
        </pc:spChg>
      </pc:sldChg>
      <pc:sldChg chg="addSp delSp modSp add mod">
        <pc:chgData name="H.F. Grootjans" userId="be4f1fb349e98140" providerId="LiveId" clId="{92E23F14-AE6C-46FF-A1BC-660A2BF84CC3}" dt="2023-11-15T08:11:30.572" v="2993"/>
        <pc:sldMkLst>
          <pc:docMk/>
          <pc:sldMk cId="3660408561" sldId="257"/>
        </pc:sldMkLst>
        <pc:spChg chg="mod">
          <ac:chgData name="H.F. Grootjans" userId="be4f1fb349e98140" providerId="LiveId" clId="{92E23F14-AE6C-46FF-A1BC-660A2BF84CC3}" dt="2023-11-13T08:45:26.177" v="169" actId="20577"/>
          <ac:spMkLst>
            <pc:docMk/>
            <pc:sldMk cId="3660408561" sldId="257"/>
            <ac:spMk id="2" creationId="{0705499E-EC8D-47B0-98D4-2EC510425020}"/>
          </ac:spMkLst>
        </pc:spChg>
        <pc:spChg chg="del mod">
          <ac:chgData name="H.F. Grootjans" userId="be4f1fb349e98140" providerId="LiveId" clId="{92E23F14-AE6C-46FF-A1BC-660A2BF84CC3}" dt="2023-11-13T08:46:05.442" v="374" actId="1957"/>
          <ac:spMkLst>
            <pc:docMk/>
            <pc:sldMk cId="3660408561" sldId="257"/>
            <ac:spMk id="3" creationId="{E702567B-5BB2-4E33-A518-525004D20CCD}"/>
          </ac:spMkLst>
        </pc:spChg>
        <pc:graphicFrameChg chg="add mod">
          <ac:chgData name="H.F. Grootjans" userId="be4f1fb349e98140" providerId="LiveId" clId="{92E23F14-AE6C-46FF-A1BC-660A2BF84CC3}" dt="2023-11-13T09:45:55.517" v="565"/>
          <ac:graphicFrameMkLst>
            <pc:docMk/>
            <pc:sldMk cId="3660408561" sldId="257"/>
            <ac:graphicFrameMk id="6" creationId="{8D7DB3FE-9CB3-3A73-4894-059D523476AB}"/>
          </ac:graphicFrameMkLst>
        </pc:graphicFrameChg>
        <pc:graphicFrameChg chg="add mod">
          <ac:chgData name="H.F. Grootjans" userId="be4f1fb349e98140" providerId="LiveId" clId="{92E23F14-AE6C-46FF-A1BC-660A2BF84CC3}" dt="2023-11-15T08:11:30.572" v="2993"/>
          <ac:graphicFrameMkLst>
            <pc:docMk/>
            <pc:sldMk cId="3660408561" sldId="257"/>
            <ac:graphicFrameMk id="7" creationId="{7E88245E-3BF2-70F3-DCDE-CFD18D03A69F}"/>
          </ac:graphicFrameMkLst>
        </pc:graphicFrameChg>
        <pc:graphicFrameChg chg="add mod">
          <ac:chgData name="H.F. Grootjans" userId="be4f1fb349e98140" providerId="LiveId" clId="{92E23F14-AE6C-46FF-A1BC-660A2BF84CC3}" dt="2023-11-13T09:54:16.690" v="597"/>
          <ac:graphicFrameMkLst>
            <pc:docMk/>
            <pc:sldMk cId="3660408561" sldId="257"/>
            <ac:graphicFrameMk id="8" creationId="{43F51CF1-197C-78C5-9176-24410B38C9E9}"/>
          </ac:graphicFrameMkLst>
        </pc:graphicFrameChg>
        <pc:graphicFrameChg chg="add mod">
          <ac:chgData name="H.F. Grootjans" userId="be4f1fb349e98140" providerId="LiveId" clId="{92E23F14-AE6C-46FF-A1BC-660A2BF84CC3}" dt="2023-11-13T09:53:49.307" v="594"/>
          <ac:graphicFrameMkLst>
            <pc:docMk/>
            <pc:sldMk cId="3660408561" sldId="257"/>
            <ac:graphicFrameMk id="9" creationId="{50B6E669-164D-2D83-F4F0-7741BF8406EB}"/>
          </ac:graphicFrameMkLst>
        </pc:graphicFrameChg>
        <pc:graphicFrameChg chg="add mod">
          <ac:chgData name="H.F. Grootjans" userId="be4f1fb349e98140" providerId="LiveId" clId="{92E23F14-AE6C-46FF-A1BC-660A2BF84CC3}" dt="2023-11-13T09:58:15.624" v="608"/>
          <ac:graphicFrameMkLst>
            <pc:docMk/>
            <pc:sldMk cId="3660408561" sldId="257"/>
            <ac:graphicFrameMk id="10" creationId="{E51C903C-B2AA-D67D-76A5-9DA53C7E80DA}"/>
          </ac:graphicFrameMkLst>
        </pc:graphicFrameChg>
        <pc:graphicFrameChg chg="add mod">
          <ac:chgData name="H.F. Grootjans" userId="be4f1fb349e98140" providerId="LiveId" clId="{92E23F14-AE6C-46FF-A1BC-660A2BF84CC3}" dt="2023-11-13T09:59:27.880" v="618"/>
          <ac:graphicFrameMkLst>
            <pc:docMk/>
            <pc:sldMk cId="3660408561" sldId="257"/>
            <ac:graphicFrameMk id="11" creationId="{E6DE7927-C9C9-7F86-E266-32563DD1A5DB}"/>
          </ac:graphicFrameMkLst>
        </pc:graphicFrameChg>
      </pc:sldChg>
      <pc:sldChg chg="modSp new mod">
        <pc:chgData name="H.F. Grootjans" userId="be4f1fb349e98140" providerId="LiveId" clId="{92E23F14-AE6C-46FF-A1BC-660A2BF84CC3}" dt="2023-11-13T08:41:14.927" v="85" actId="255"/>
        <pc:sldMkLst>
          <pc:docMk/>
          <pc:sldMk cId="506653514" sldId="258"/>
        </pc:sldMkLst>
        <pc:spChg chg="mod">
          <ac:chgData name="H.F. Grootjans" userId="be4f1fb349e98140" providerId="LiveId" clId="{92E23F14-AE6C-46FF-A1BC-660A2BF84CC3}" dt="2023-11-13T08:41:14.927" v="85" actId="255"/>
          <ac:spMkLst>
            <pc:docMk/>
            <pc:sldMk cId="506653514" sldId="258"/>
            <ac:spMk id="2" creationId="{1FC8FA6F-C7E0-D178-E079-699C6E28E7D2}"/>
          </ac:spMkLst>
        </pc:spChg>
        <pc:spChg chg="mod">
          <ac:chgData name="H.F. Grootjans" userId="be4f1fb349e98140" providerId="LiveId" clId="{92E23F14-AE6C-46FF-A1BC-660A2BF84CC3}" dt="2023-11-13T08:40:59.259" v="84" actId="114"/>
          <ac:spMkLst>
            <pc:docMk/>
            <pc:sldMk cId="506653514" sldId="258"/>
            <ac:spMk id="3" creationId="{A2E2EB95-8883-85CD-7A41-346BB1AFC8B7}"/>
          </ac:spMkLst>
        </pc:spChg>
      </pc:sldChg>
      <pc:sldChg chg="modSp new mod">
        <pc:chgData name="H.F. Grootjans" userId="be4f1fb349e98140" providerId="LiveId" clId="{92E23F14-AE6C-46FF-A1BC-660A2BF84CC3}" dt="2023-11-13T10:20:40.638" v="1610" actId="20577"/>
        <pc:sldMkLst>
          <pc:docMk/>
          <pc:sldMk cId="680155544" sldId="259"/>
        </pc:sldMkLst>
        <pc:spChg chg="mod">
          <ac:chgData name="H.F. Grootjans" userId="be4f1fb349e98140" providerId="LiveId" clId="{92E23F14-AE6C-46FF-A1BC-660A2BF84CC3}" dt="2023-11-13T10:03:21.034" v="643" actId="20577"/>
          <ac:spMkLst>
            <pc:docMk/>
            <pc:sldMk cId="680155544" sldId="259"/>
            <ac:spMk id="2" creationId="{CB6D511C-E30D-0E7B-26D8-F1E20CB00230}"/>
          </ac:spMkLst>
        </pc:spChg>
        <pc:spChg chg="mod">
          <ac:chgData name="H.F. Grootjans" userId="be4f1fb349e98140" providerId="LiveId" clId="{92E23F14-AE6C-46FF-A1BC-660A2BF84CC3}" dt="2023-11-13T10:20:40.638" v="1610" actId="20577"/>
          <ac:spMkLst>
            <pc:docMk/>
            <pc:sldMk cId="680155544" sldId="259"/>
            <ac:spMk id="3" creationId="{501BC566-DF83-8233-39FE-E2A0F456ED53}"/>
          </ac:spMkLst>
        </pc:spChg>
      </pc:sldChg>
      <pc:sldChg chg="new del">
        <pc:chgData name="H.F. Grootjans" userId="be4f1fb349e98140" providerId="LiveId" clId="{92E23F14-AE6C-46FF-A1BC-660A2BF84CC3}" dt="2023-11-13T08:44:15.064" v="89" actId="47"/>
        <pc:sldMkLst>
          <pc:docMk/>
          <pc:sldMk cId="3848067430" sldId="259"/>
        </pc:sldMkLst>
      </pc:sldChg>
      <pc:sldChg chg="modSp new mod">
        <pc:chgData name="H.F. Grootjans" userId="be4f1fb349e98140" providerId="LiveId" clId="{92E23F14-AE6C-46FF-A1BC-660A2BF84CC3}" dt="2023-11-13T10:28:00.383" v="2242" actId="20577"/>
        <pc:sldMkLst>
          <pc:docMk/>
          <pc:sldMk cId="401961458" sldId="260"/>
        </pc:sldMkLst>
        <pc:spChg chg="mod">
          <ac:chgData name="H.F. Grootjans" userId="be4f1fb349e98140" providerId="LiveId" clId="{92E23F14-AE6C-46FF-A1BC-660A2BF84CC3}" dt="2023-11-13T10:21:26.770" v="1634" actId="20577"/>
          <ac:spMkLst>
            <pc:docMk/>
            <pc:sldMk cId="401961458" sldId="260"/>
            <ac:spMk id="2" creationId="{32057DF6-9B3A-8D73-3C6A-93838715C53C}"/>
          </ac:spMkLst>
        </pc:spChg>
        <pc:spChg chg="mod">
          <ac:chgData name="H.F. Grootjans" userId="be4f1fb349e98140" providerId="LiveId" clId="{92E23F14-AE6C-46FF-A1BC-660A2BF84CC3}" dt="2023-11-13T10:28:00.383" v="2242" actId="20577"/>
          <ac:spMkLst>
            <pc:docMk/>
            <pc:sldMk cId="401961458" sldId="260"/>
            <ac:spMk id="3" creationId="{DA9B7EBC-B968-9BC8-60B4-28F90C277844}"/>
          </ac:spMkLst>
        </pc:spChg>
      </pc:sldChg>
      <pc:sldChg chg="new del">
        <pc:chgData name="H.F. Grootjans" userId="be4f1fb349e98140" providerId="LiveId" clId="{92E23F14-AE6C-46FF-A1BC-660A2BF84CC3}" dt="2023-11-13T08:44:25.363" v="90" actId="47"/>
        <pc:sldMkLst>
          <pc:docMk/>
          <pc:sldMk cId="3050374422" sldId="260"/>
        </pc:sldMkLst>
      </pc:sldChg>
      <pc:sldChg chg="modSp new mod">
        <pc:chgData name="H.F. Grootjans" userId="be4f1fb349e98140" providerId="LiveId" clId="{92E23F14-AE6C-46FF-A1BC-660A2BF84CC3}" dt="2023-11-13T10:37:44.059" v="2992" actId="403"/>
        <pc:sldMkLst>
          <pc:docMk/>
          <pc:sldMk cId="855525960" sldId="261"/>
        </pc:sldMkLst>
        <pc:spChg chg="mod">
          <ac:chgData name="H.F. Grootjans" userId="be4f1fb349e98140" providerId="LiveId" clId="{92E23F14-AE6C-46FF-A1BC-660A2BF84CC3}" dt="2023-11-13T10:28:54.238" v="2264" actId="20577"/>
          <ac:spMkLst>
            <pc:docMk/>
            <pc:sldMk cId="855525960" sldId="261"/>
            <ac:spMk id="2" creationId="{7580E22D-3162-16CC-2E52-9FC68BC7EDEF}"/>
          </ac:spMkLst>
        </pc:spChg>
        <pc:spChg chg="mod">
          <ac:chgData name="H.F. Grootjans" userId="be4f1fb349e98140" providerId="LiveId" clId="{92E23F14-AE6C-46FF-A1BC-660A2BF84CC3}" dt="2023-11-13T10:37:44.059" v="2992" actId="403"/>
          <ac:spMkLst>
            <pc:docMk/>
            <pc:sldMk cId="855525960" sldId="261"/>
            <ac:spMk id="3" creationId="{86260450-9BF1-7324-B9F7-59C36822BCFD}"/>
          </ac:spMkLst>
        </pc:spChg>
      </pc:sldChg>
      <pc:sldMasterChg chg="del delSldLayout">
        <pc:chgData name="H.F. Grootjans" userId="be4f1fb349e98140" providerId="LiveId" clId="{92E23F14-AE6C-46FF-A1BC-660A2BF84CC3}" dt="2023-11-13T08:39:13.872" v="4" actId="47"/>
        <pc:sldMasterMkLst>
          <pc:docMk/>
          <pc:sldMasterMk cId="3296502374" sldId="2147483648"/>
        </pc:sldMasterMkLst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1141614583" sldId="2147483649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3426484685" sldId="2147483650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1764745560" sldId="2147483651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2876125277" sldId="2147483652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3046304010" sldId="2147483653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2241356552" sldId="2147483654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2522958786" sldId="2147483655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2387314035" sldId="2147483656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676259035" sldId="2147483657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1645777967" sldId="2147483658"/>
          </pc:sldLayoutMkLst>
        </pc:sldLayoutChg>
        <pc:sldLayoutChg chg="del">
          <pc:chgData name="H.F. Grootjans" userId="be4f1fb349e98140" providerId="LiveId" clId="{92E23F14-AE6C-46FF-A1BC-660A2BF84CC3}" dt="2023-11-13T08:39:13.872" v="4" actId="47"/>
          <pc:sldLayoutMkLst>
            <pc:docMk/>
            <pc:sldMasterMk cId="3296502374" sldId="2147483648"/>
            <pc:sldLayoutMk cId="502332058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Johannesgemeente 2012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Johannesgemeente 2012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02-455F-BB7F-21EA2A7B21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02-455F-BB7F-21EA2A7B21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E48D-40FA-99BC-61F047A3600C}"/>
              </c:ext>
            </c:extLst>
          </c:dPt>
          <c:dLbls>
            <c:dLbl>
              <c:idx val="0"/>
              <c:layout>
                <c:manualLayout>
                  <c:x val="0.10281693402474906"/>
                  <c:y val="3.1227134050000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02-455F-BB7F-21EA2A7B2117}"/>
                </c:ext>
              </c:extLst>
            </c:dLbl>
            <c:dLbl>
              <c:idx val="1"/>
              <c:layout>
                <c:manualLayout>
                  <c:x val="6.3462486579515892E-2"/>
                  <c:y val="-5.3766435980489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02-455F-BB7F-21EA2A7B2117}"/>
                </c:ext>
              </c:extLst>
            </c:dLbl>
            <c:dLbl>
              <c:idx val="2"/>
              <c:layout>
                <c:manualLayout>
                  <c:x val="-4.7358241259610814E-2"/>
                  <c:y val="-5.294016032088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8D-40FA-99BC-61F047A360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374</c:v>
                </c:pt>
                <c:pt idx="1">
                  <c:v>541</c:v>
                </c:pt>
                <c:pt idx="2">
                  <c:v>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2-455F-BB7F-21EA2A7B211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8D-40FA-99BC-61F047A360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8D-40FA-99BC-61F047A360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129-4025-A391-70C70B0BBB6E}"/>
              </c:ext>
            </c:extLst>
          </c:dPt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435</c:v>
                </c:pt>
                <c:pt idx="1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02-455F-BB7F-21EA2A7B2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 err="1"/>
              <a:t>Johannesgemeente</a:t>
            </a:r>
            <a:r>
              <a:rPr lang="en-US" sz="1600" baseline="0" dirty="0"/>
              <a:t>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Johannesgemeente 2012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1A-459E-BA8D-2C673EB36F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1A-459E-BA8D-2C673EB36F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F3-4F4D-9C03-149D8D4AB599}"/>
              </c:ext>
            </c:extLst>
          </c:dPt>
          <c:dLbls>
            <c:dLbl>
              <c:idx val="0"/>
              <c:layout>
                <c:manualLayout>
                  <c:x val="5.1329330461449364E-2"/>
                  <c:y val="-1.9710241478933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1A-459E-BA8D-2C673EB36FC2}"/>
                </c:ext>
              </c:extLst>
            </c:dLbl>
            <c:dLbl>
              <c:idx val="1"/>
              <c:layout>
                <c:manualLayout>
                  <c:x val="-3.3136651947037313E-2"/>
                  <c:y val="6.7949836207817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1A-459E-BA8D-2C673EB36FC2}"/>
                </c:ext>
              </c:extLst>
            </c:dLbl>
            <c:dLbl>
              <c:idx val="2"/>
              <c:layout>
                <c:manualLayout>
                  <c:x val="-5.9837618952196005E-2"/>
                  <c:y val="4.8331223179061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F3-4F4D-9C03-149D8D4AB5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215</c:v>
                </c:pt>
                <c:pt idx="1">
                  <c:v>220</c:v>
                </c:pt>
                <c:pt idx="2">
                  <c:v>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1A-459E-BA8D-2C673EB36FC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11A-459E-BA8D-2C673EB36F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11A-459E-BA8D-2C673EB36F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F3-4F4D-9C03-149D8D4AB599}"/>
              </c:ext>
            </c:extLst>
          </c:dPt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435</c:v>
                </c:pt>
                <c:pt idx="1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11A-459E-BA8D-2C673EB36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Eindhoven-Zuid 2012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Eindhoven-Zuid 2012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38-485F-9818-C64D71990A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138-485F-9818-C64D71990A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F36-4062-87B9-30CED053CBA8}"/>
              </c:ext>
            </c:extLst>
          </c:dPt>
          <c:dLbls>
            <c:dLbl>
              <c:idx val="0"/>
              <c:layout>
                <c:manualLayout>
                  <c:x val="3.0357227360704689E-2"/>
                  <c:y val="-4.606358062460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38-485F-9818-C64D71990A95}"/>
                </c:ext>
              </c:extLst>
            </c:dLbl>
            <c:dLbl>
              <c:idx val="1"/>
              <c:layout>
                <c:manualLayout>
                  <c:x val="0.1444468646158007"/>
                  <c:y val="-2.321296236911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38-485F-9818-C64D71990A95}"/>
                </c:ext>
              </c:extLst>
            </c:dLbl>
            <c:dLbl>
              <c:idx val="2"/>
              <c:layout>
                <c:manualLayout>
                  <c:x val="-7.796147586897112E-2"/>
                  <c:y val="-6.2786182798392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36-4062-87B9-30CED053CB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636</c:v>
                </c:pt>
                <c:pt idx="1">
                  <c:v>609</c:v>
                </c:pt>
                <c:pt idx="2">
                  <c:v>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38-485F-9818-C64D71990A9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138-485F-9818-C64D71990A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138-485F-9818-C64D71990A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64-4997-BCC4-C7C2F822EE12}"/>
              </c:ext>
            </c:extLst>
          </c:dPt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435</c:v>
                </c:pt>
                <c:pt idx="1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38-485F-9818-C64D71990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Eindhoven-Zuid 2012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64-42E6-A29B-466AA5FEE6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64-42E6-A29B-466AA5FEE6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742-4F85-A373-9B4D5A3AAE97}"/>
              </c:ext>
            </c:extLst>
          </c:dPt>
          <c:dLbls>
            <c:dLbl>
              <c:idx val="0"/>
              <c:layout>
                <c:manualLayout>
                  <c:x val="4.5317522193512053E-2"/>
                  <c:y val="-0.14654244599129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64-42E6-A29B-466AA5FEE674}"/>
                </c:ext>
              </c:extLst>
            </c:dLbl>
            <c:dLbl>
              <c:idx val="1"/>
              <c:layout>
                <c:manualLayout>
                  <c:x val="9.9273211124126695E-2"/>
                  <c:y val="-3.26015203243142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64-42E6-A29B-466AA5FEE674}"/>
                </c:ext>
              </c:extLst>
            </c:dLbl>
            <c:dLbl>
              <c:idx val="2"/>
              <c:layout>
                <c:manualLayout>
                  <c:x val="-3.4609575964414524E-2"/>
                  <c:y val="-8.1876895849279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42-4F85-A373-9B4D5A3AAE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65-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436</c:v>
                </c:pt>
                <c:pt idx="1">
                  <c:v>338</c:v>
                </c:pt>
                <c:pt idx="2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64-42E6-A29B-466AA5FEE67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Eindhoven-Zuid 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464-42E6-A29B-466AA5FEE6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464-42E6-A29B-466AA5FEE6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017-4EBF-ABEE-C9AC509A2827}"/>
              </c:ext>
            </c:extLst>
          </c:dPt>
          <c:dLbls>
            <c:dLbl>
              <c:idx val="0"/>
              <c:layout>
                <c:manualLayout>
                  <c:x val="2.609472386609285E-2"/>
                  <c:y val="0.15608136544744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64-42E6-A29B-466AA5FEE674}"/>
                </c:ext>
              </c:extLst>
            </c:dLbl>
            <c:dLbl>
              <c:idx val="1"/>
              <c:layout>
                <c:manualLayout>
                  <c:x val="3.7897869738322794E-3"/>
                  <c:y val="-9.4558237453366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64-42E6-A29B-466AA5FEE6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65-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774</c:v>
                </c:pt>
                <c:pt idx="1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464-42E6-A29B-466AA5FEE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Kruispuntgemeente</a:t>
            </a:r>
            <a:r>
              <a:rPr lang="en-US" sz="1600" dirty="0"/>
              <a:t> 2012</a:t>
            </a:r>
          </a:p>
        </c:rich>
      </c:tx>
      <c:layout>
        <c:manualLayout>
          <c:xMode val="edge"/>
          <c:yMode val="edge"/>
          <c:x val="0.18510115544505748"/>
          <c:y val="2.739081954626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Kruispuntgemeente 2012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89-414F-B842-13B16F4C7D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89-414F-B842-13B16F4C7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7E-4296-BDD4-1F7AF96F9AED}"/>
              </c:ext>
            </c:extLst>
          </c:dPt>
          <c:dLbls>
            <c:dLbl>
              <c:idx val="0"/>
              <c:layout>
                <c:manualLayout>
                  <c:x val="7.5213779627847671E-2"/>
                  <c:y val="-0.13652580623749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89-414F-B842-13B16F4C7D4D}"/>
                </c:ext>
              </c:extLst>
            </c:dLbl>
            <c:dLbl>
              <c:idx val="1"/>
              <c:layout>
                <c:manualLayout>
                  <c:x val="-8.3040703292100546E-2"/>
                  <c:y val="1.3097507088062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89-414F-B842-13B16F4C7D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143</c:v>
                </c:pt>
                <c:pt idx="1">
                  <c:v>56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89-414F-B842-13B16F4C7D4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389-414F-B842-13B16F4C7D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389-414F-B842-13B16F4C7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37E-4296-BDD4-1F7AF96F9AED}"/>
              </c:ext>
            </c:extLst>
          </c:dPt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435</c:v>
                </c:pt>
                <c:pt idx="1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389-414F-B842-13B16F4C7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Kruispuntgemeente</a:t>
            </a:r>
            <a:r>
              <a:rPr lang="en-US" sz="1600" dirty="0"/>
              <a:t> 2022</a:t>
            </a:r>
          </a:p>
        </c:rich>
      </c:tx>
      <c:layout>
        <c:manualLayout>
          <c:xMode val="edge"/>
          <c:yMode val="edge"/>
          <c:x val="0.18510115544505748"/>
          <c:y val="2.739081954626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Kruispuntgemeente 2012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61-4B4C-9AB5-EE54D49623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1-4B4C-9AB5-EE54D49623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62-4AA0-A376-6E9593824D95}"/>
              </c:ext>
            </c:extLst>
          </c:dPt>
          <c:dLbls>
            <c:dLbl>
              <c:idx val="0"/>
              <c:layout>
                <c:manualLayout>
                  <c:x val="5.9283805656383783E-2"/>
                  <c:y val="-5.8138530979013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61-4B4C-9AB5-EE54D496237E}"/>
                </c:ext>
              </c:extLst>
            </c:dLbl>
            <c:dLbl>
              <c:idx val="1"/>
              <c:layout>
                <c:manualLayout>
                  <c:x val="-6.5346269142731311E-2"/>
                  <c:y val="4.6434849274951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61-4B4C-9AB5-EE54D496237E}"/>
                </c:ext>
              </c:extLst>
            </c:dLbl>
            <c:dLbl>
              <c:idx val="2"/>
              <c:layout>
                <c:manualLayout>
                  <c:x val="-3.8062046045924426E-2"/>
                  <c:y val="2.3238720802669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62-4AA0-A376-6E9593824D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139</c:v>
                </c:pt>
                <c:pt idx="1">
                  <c:v>73</c:v>
                </c:pt>
                <c:pt idx="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61-4B4C-9AB5-EE54D496237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B61-4B4C-9AB5-EE54D49623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CB61-4B4C-9AB5-EE54D49623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62-4AA0-A376-6E9593824D95}"/>
              </c:ext>
            </c:extLst>
          </c:dPt>
          <c:cat>
            <c:strRef>
              <c:f>Blad1!$A$2:$A$4</c:f>
              <c:strCache>
                <c:ptCount val="3"/>
                <c:pt idx="0">
                  <c:v>40-</c:v>
                </c:pt>
                <c:pt idx="1">
                  <c:v>40-65</c:v>
                </c:pt>
                <c:pt idx="2">
                  <c:v>65+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1">
                  <c:v>435</c:v>
                </c:pt>
                <c:pt idx="2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61-4B4C-9AB5-EE54D4962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AFFA6-761F-43C5-AFFB-735D88E4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5D7DAB9-46C7-4EB1-BF9B-2D87DE63C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70F636-D003-4592-8AB5-8E3FECB1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8AB1C-C625-4E7D-A5D8-77D7AC27F947}" type="datetimeFigureOut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15-11-2023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01F539-B653-4B58-B07B-1A0A7A9D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8CB28E-E211-46D1-B984-9DB1BA5B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B7AE7B-3FFF-426F-ABE3-B993DEA2D72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6F7473E8-FC33-4CD6-98AD-391025ADF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3541340" cy="79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41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54AC7-83AB-4037-8208-E120F95E9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B051395-4FE6-48F3-B8FD-57C18AF57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A5FBA7-5433-44BC-AAD3-074819222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923ED0-A959-44E4-A0D9-4491E220E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2004BC-56BB-4CB9-9C8B-A5057DDA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49C009-BEED-4187-9894-757920B9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22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C48BF2-F49B-41E1-8492-84EA1261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241438-B100-4B48-83B9-80A975FC4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1AF64F-88B6-44CC-9A5E-C6A540F3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901601-95A3-442D-A3D4-D44A12B1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6BCDA7-3C02-402E-8CF0-AE2B9127F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72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3BF14E6-AC52-470A-999E-0854DFB35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35B3BDF-BFD2-484A-89B2-271922EBA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AEDBAD-5333-4D50-977D-E86E3ABB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FFA8D9-3B3D-417B-8709-991A0702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B4453B-B6D0-47D6-8A00-4C095DF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68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AFFA6-761F-43C5-AFFB-735D88E4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5D7DAB9-46C7-4EB1-BF9B-2D87DE63C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70F636-D003-4592-8AB5-8E3FECB1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01F539-B653-4B58-B07B-1A0A7A9D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8CB28E-E211-46D1-B984-9DB1BA5B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6F7473E8-FC33-4CD6-98AD-391025ADF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3541340" cy="79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40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03818-B96B-4345-9772-34FA3FB6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9326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EACCD1-B157-47E3-8138-FEC8D5244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297"/>
            <a:ext cx="10515600" cy="470266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ECD6A0-9A96-4E01-8095-BA8FCF05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E4A10C-8379-4E1F-944C-13A556CD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8E4F18-493D-43EE-9FD8-C979D14D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DCA5848C-0DE4-42BC-8573-C1B6C438D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3541340" cy="79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9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B982F-BD0E-49D9-88AB-80018037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2DF12D-712B-42DE-857E-F8062911A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3E5BC3-31E4-40AA-9863-74C3E4C7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717A69-5500-4C96-8A94-14032E43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AB860B-67A9-429A-8E1F-54EA1B25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6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C06BD-D2A6-4A54-B32C-674B8B07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993175-2942-4D66-A772-2FC1157A4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18CE06-98A7-4195-938C-149214068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546E4A-B095-47D5-9B80-63CE2299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A3FFEB-C9D1-45F7-A663-2B57E302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212918-4DFF-4372-B435-36CA894B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7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CD41F-BA27-4CEA-A6AB-D034786F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F9605D-6AD9-452D-84D0-68C5423ED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622DBFF-0325-41A5-9595-E0C16F1E5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A17D2B4-CBCA-4262-B8A6-56BBFAC3C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C487761-23C9-43B8-A2E5-68134CE50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D227305-78A1-4757-96CF-72521D8C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175B0EF-4B0E-4E34-92E6-E04053FCA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528C221-BE9A-414D-B7FD-D10366FB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24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A6045-36C7-469D-8E24-4D9D78D6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43440D-6BBD-4EAB-A1C2-CBEB0FDA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BAFD2FE-C05D-4F6C-8716-5899D590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FBA203-17A6-47B3-B84E-22FCF422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5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39217E8-AD20-4EF3-9231-E1185EB0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D618EF-2A65-4433-B142-929A287A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1CDED3-9C01-40FD-9287-669EBFC2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30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6FEAC-11DD-4878-BE40-15EC2C6E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34F6B5-A29B-49D5-B51B-5916CD40C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84E0A0-8BBE-4586-BC7B-5E0162DF6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E1A52B-F349-456F-8F0C-C5D31893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F18D05-4AD0-4E4E-8F7D-4C64FB48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72C634-120D-4153-A4B0-4F75BC42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12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9D94BB-965E-4FBB-9CBC-95189D35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B571B6-DB93-495F-816B-74493C706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A822A3-7150-4BB1-857D-67AD0E3C0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8AB1C-C625-4E7D-A5D8-77D7AC27F947}" type="datetimeFigureOut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15-11-2023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051E6F-162A-439B-8D41-37914E935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632B32-A0F8-4F8B-B1D9-0AE325D28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B7AE7B-3FFF-426F-ABE3-B993DEA2D72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55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9D94BB-965E-4FBB-9CBC-95189D35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B571B6-DB93-495F-816B-74493C706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A822A3-7150-4BB1-857D-67AD0E3C0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AB1C-C625-4E7D-A5D8-77D7AC27F947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051E6F-162A-439B-8D41-37914E935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632B32-A0F8-4F8B-B1D9-0AE325D28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AE7B-3FFF-426F-ABE3-B993DEA2D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482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8FA6F-C7E0-D178-E079-699C6E28E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Gemeenteavond </a:t>
            </a:r>
            <a:br>
              <a:rPr lang="nl-NL" sz="4400" dirty="0"/>
            </a:br>
            <a:r>
              <a:rPr lang="nl-NL" sz="4400" dirty="0"/>
              <a:t>15 November 2023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E2EB95-8883-85CD-7A41-346BB1AFC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Status groep </a:t>
            </a:r>
            <a:r>
              <a:rPr lang="nl-NL" i="1" dirty="0"/>
              <a:t>Toekomst van de kerk</a:t>
            </a:r>
          </a:p>
        </p:txBody>
      </p:sp>
    </p:spTree>
    <p:extLst>
      <p:ext uri="{BB962C8B-B14F-4D97-AF65-F5344CB8AC3E}">
        <p14:creationId xmlns:p14="http://schemas.microsoft.com/office/powerpoint/2010/main" val="50665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5499E-EC8D-47B0-98D4-2EC51042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Krimp en vergrijzing van gemeente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8D7DB3FE-9CB3-3A73-4894-059D523476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353817"/>
              </p:ext>
            </p:extLst>
          </p:nvPr>
        </p:nvGraphicFramePr>
        <p:xfrm>
          <a:off x="838199" y="1474787"/>
          <a:ext cx="2979587" cy="213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ijdelijke aanduiding voor inhoud 5">
            <a:extLst>
              <a:ext uri="{FF2B5EF4-FFF2-40B4-BE49-F238E27FC236}">
                <a16:creationId xmlns:a16="http://schemas.microsoft.com/office/drawing/2014/main" id="{7E88245E-3BF2-70F3-DCDE-CFD18D03A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75323"/>
              </p:ext>
            </p:extLst>
          </p:nvPr>
        </p:nvGraphicFramePr>
        <p:xfrm>
          <a:off x="838200" y="3657868"/>
          <a:ext cx="2859447" cy="197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ijdelijke aanduiding voor inhoud 5">
            <a:extLst>
              <a:ext uri="{FF2B5EF4-FFF2-40B4-BE49-F238E27FC236}">
                <a16:creationId xmlns:a16="http://schemas.microsoft.com/office/drawing/2014/main" id="{43F51CF1-197C-78C5-9176-24410B38C9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616195"/>
              </p:ext>
            </p:extLst>
          </p:nvPr>
        </p:nvGraphicFramePr>
        <p:xfrm>
          <a:off x="3921380" y="1488094"/>
          <a:ext cx="2979587" cy="213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ijdelijke aanduiding voor inhoud 5">
            <a:extLst>
              <a:ext uri="{FF2B5EF4-FFF2-40B4-BE49-F238E27FC236}">
                <a16:creationId xmlns:a16="http://schemas.microsoft.com/office/drawing/2014/main" id="{50B6E669-164D-2D83-F4F0-7741BF8406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499479"/>
              </p:ext>
            </p:extLst>
          </p:nvPr>
        </p:nvGraphicFramePr>
        <p:xfrm>
          <a:off x="3613103" y="3657869"/>
          <a:ext cx="3027977" cy="1975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Tijdelijke aanduiding voor inhoud 5">
            <a:extLst>
              <a:ext uri="{FF2B5EF4-FFF2-40B4-BE49-F238E27FC236}">
                <a16:creationId xmlns:a16="http://schemas.microsoft.com/office/drawing/2014/main" id="{E51C903C-B2AA-D67D-76A5-9DA53C7E80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093272"/>
              </p:ext>
            </p:extLst>
          </p:nvPr>
        </p:nvGraphicFramePr>
        <p:xfrm>
          <a:off x="7164749" y="1509720"/>
          <a:ext cx="2979587" cy="168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Tijdelijke aanduiding voor inhoud 5">
            <a:extLst>
              <a:ext uri="{FF2B5EF4-FFF2-40B4-BE49-F238E27FC236}">
                <a16:creationId xmlns:a16="http://schemas.microsoft.com/office/drawing/2014/main" id="{E6DE7927-C9C9-7F86-E266-32563DD1A5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950188"/>
              </p:ext>
            </p:extLst>
          </p:nvPr>
        </p:nvGraphicFramePr>
        <p:xfrm>
          <a:off x="7164748" y="3610878"/>
          <a:ext cx="3027977" cy="173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66040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D511C-E30D-0E7B-26D8-F1E20CB0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Huidige 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1BC566-DF83-8233-39FE-E2A0F456E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Moeilijk om mensen te vinden voor de centrale organen (AK, CvK, CvD). Het aantal leden is nu teruggebracht tot het minimum</a:t>
            </a:r>
          </a:p>
          <a:p>
            <a:r>
              <a:rPr lang="nl-NL" sz="2000" dirty="0"/>
              <a:t>Vacatures voor aantal kernfuncties (voorzitter CvD, scriba CvD en AK)</a:t>
            </a:r>
          </a:p>
          <a:p>
            <a:r>
              <a:rPr lang="nl-NL" sz="2000" dirty="0"/>
              <a:t>Moeilijk om mensen te vinden voor de wijkkerkenraden en veel mensen doen dit werk al heel lang</a:t>
            </a:r>
          </a:p>
          <a:p>
            <a:r>
              <a:rPr lang="nl-NL" sz="2000" dirty="0"/>
              <a:t>Terugloop in aantal mensen dat de kerkdiensten bezoekt, vooral na corona</a:t>
            </a:r>
          </a:p>
          <a:p>
            <a:r>
              <a:rPr lang="nl-NL" sz="2000" dirty="0"/>
              <a:t>In Johanneskerk en Ontmoetingskerk is het wekelijks kerkbezoek minder dan 10% van de kerkleden van de wijkgemeente. Vooral de jongere mensen komen zelden naar de kerkdienst</a:t>
            </a:r>
          </a:p>
          <a:p>
            <a:r>
              <a:rPr lang="nl-NL" sz="2000" dirty="0"/>
              <a:t>Door krimp van de gemeente is er een structureel tekort op de begroting</a:t>
            </a:r>
          </a:p>
          <a:p>
            <a:r>
              <a:rPr lang="nl-NL" sz="2000" dirty="0"/>
              <a:t>In de komende jaren zal de krimp en vergrijzing zich verder doorzetten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68015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57DF6-9B3A-8D73-3C6A-93838715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Wensen voor de toekomst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9B7EBC-B968-9BC8-60B4-28F90C277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Meer betrokkenheid van de gemeenteleden</a:t>
            </a:r>
          </a:p>
          <a:p>
            <a:r>
              <a:rPr lang="nl-NL" sz="2000" dirty="0"/>
              <a:t>Manieren vinden om voldoende mensen te vinden die zich in willen zetten</a:t>
            </a:r>
          </a:p>
          <a:p>
            <a:r>
              <a:rPr lang="nl-NL" sz="2000" dirty="0"/>
              <a:t>Een beter contact zijn met de mensen die in de omgeving van de kerk wonen</a:t>
            </a:r>
          </a:p>
          <a:p>
            <a:r>
              <a:rPr lang="nl-NL" sz="2000" dirty="0"/>
              <a:t>Meer projecten voor de kinderdienst om het hele jaar de kinderen en hun ouders te trekken</a:t>
            </a:r>
          </a:p>
          <a:p>
            <a:r>
              <a:rPr lang="nl-NL" sz="2000" dirty="0"/>
              <a:t>De ontmoeting tussen de mensen faciliteren</a:t>
            </a:r>
          </a:p>
          <a:p>
            <a:r>
              <a:rPr lang="nl-NL" sz="2000" dirty="0"/>
              <a:t>We wensen dat meer mensen in Eindhoven God leren kennen</a:t>
            </a:r>
          </a:p>
          <a:p>
            <a:r>
              <a:rPr lang="nl-NL" sz="2000" dirty="0"/>
              <a:t>In het beleidsplan van iedere wijk moet aangegeven zijn wat belangrijk is</a:t>
            </a:r>
          </a:p>
          <a:p>
            <a:r>
              <a:rPr lang="nl-NL" sz="2000" dirty="0"/>
              <a:t>Manieren vinden voor een kerkvorm die meer van deze tijd is</a:t>
            </a:r>
          </a:p>
        </p:txBody>
      </p:sp>
    </p:spTree>
    <p:extLst>
      <p:ext uri="{BB962C8B-B14F-4D97-AF65-F5344CB8AC3E}">
        <p14:creationId xmlns:p14="http://schemas.microsoft.com/office/powerpoint/2010/main" val="401961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0E22D-3162-16CC-2E52-9FC68BC7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Opzet voor de studie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260450-9BF1-7324-B9F7-59C36822B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Bepalen hoe wij kerk willen zijn in de toekomst. Dit kan verschillend zijn per wijkgemeente</a:t>
            </a:r>
            <a:br>
              <a:rPr lang="nl-NL" sz="2000" dirty="0"/>
            </a:br>
            <a:r>
              <a:rPr lang="nl-NL" sz="2000" dirty="0"/>
              <a:t>Er is een methode van de PKN die via een enquête van de kerkleden een toekomstmodel kan geven</a:t>
            </a:r>
          </a:p>
          <a:p>
            <a:r>
              <a:rPr lang="nl-NL" sz="2000" dirty="0"/>
              <a:t>Bij het bepalen wat we in de toekomst als kerk willen doen moeten de mensen die dit uitvoeren centraal staan</a:t>
            </a:r>
          </a:p>
          <a:p>
            <a:r>
              <a:rPr lang="nl-NL" sz="2000" dirty="0"/>
              <a:t>We moeten kijken naar oplossingen voor de huidige problemen, zoals het tekort van mensen in de besturen en de financiën</a:t>
            </a:r>
          </a:p>
          <a:p>
            <a:r>
              <a:rPr lang="nl-NL" sz="2000" dirty="0"/>
              <a:t>De studie moet naar drie kerngebieden kijken :</a:t>
            </a:r>
          </a:p>
          <a:p>
            <a:pPr lvl="1"/>
            <a:r>
              <a:rPr lang="nl-NL" sz="1800" dirty="0"/>
              <a:t>Hoe willen wij kerk zijn in de toekomst en wat gebeurt er in de wijken</a:t>
            </a:r>
          </a:p>
          <a:p>
            <a:pPr lvl="1"/>
            <a:r>
              <a:rPr lang="nl-NL" sz="1800" dirty="0"/>
              <a:t>De bestuurlijke opzet van de PGE</a:t>
            </a:r>
          </a:p>
          <a:p>
            <a:pPr lvl="1"/>
            <a:r>
              <a:rPr lang="nl-NL" sz="1800" dirty="0"/>
              <a:t>Hoe houden we de financiën van de gemeente op orde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855525960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377</Words>
  <Application>Microsoft Office PowerPoint</Application>
  <PresentationFormat>Breedbeeld</PresentationFormat>
  <Paragraphs>54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1_Kantoorthema</vt:lpstr>
      <vt:lpstr>Kantoorthema</vt:lpstr>
      <vt:lpstr>Gemeenteavond  15 November 2023</vt:lpstr>
      <vt:lpstr>Krimp en vergrijzing van gemeente</vt:lpstr>
      <vt:lpstr>Huidige Problemen</vt:lpstr>
      <vt:lpstr>Wensen voor de toekomst</vt:lpstr>
      <vt:lpstr>Opzet voor de studie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Henk Grootjans</dc:creator>
  <cp:lastModifiedBy>Henk Grootjans</cp:lastModifiedBy>
  <cp:revision>1</cp:revision>
  <cp:lastPrinted>2023-11-15T08:10:11Z</cp:lastPrinted>
  <dcterms:created xsi:type="dcterms:W3CDTF">2023-11-13T08:20:56Z</dcterms:created>
  <dcterms:modified xsi:type="dcterms:W3CDTF">2023-11-15T08:11:35Z</dcterms:modified>
</cp:coreProperties>
</file>